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494300"/>
            <a:ext cx="76302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shall be well,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shall be well,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manner of thing shall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