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f04416d0d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f04416d0d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a00be121d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a00be121d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a00be121d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a00be121d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3550" y="632250"/>
            <a:ext cx="79206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Abide with me, fast falls the eventide;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darkness deepens;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still with me abide.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When other helpers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fail, and comforts flee,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Help of the helpless, oh, abide with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000" y="632250"/>
            <a:ext cx="82929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Swift to its close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ebbs out life’s little day;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Earth’s joys grow dim,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its glories pass away;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Change and decay in all around I see: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 thou who changes not, abide with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000" y="632250"/>
            <a:ext cx="8339700" cy="387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fear no foe, with thee at hand to bless;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Ills have no weight,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and tears no bitterness.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Where is death’s sting?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Where, grave, thy victory?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15000"/>
              </a:lnSpc>
              <a:spcBef>
                <a:spcPts val="150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 triumph still if thou abide with me.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