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80604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sing we of the brave of old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would not sell themselves for gold,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left us riches manifold;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those who fought a goodly fight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liberty, for truth and right,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patient love their chiefest might;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8044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Who, when no gleam did point the way,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Pressed ever on, by night, by day,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spite of pain, did ever say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8076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long the world’s old sorrows bore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toiled and loved and suffered sore,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being dead, live evermore;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