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4c7b5f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4c7b5f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14c7b5f6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14c7b5f6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flowers that bloom about our feet,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tender grass so fresh and sweet,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song of bird and hum of bee,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things fair we hear or see: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Giver of all, we thank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blue of stream and blue of sky,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pleasant shade of branches high,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fragrant air and cooling breeze,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beauty of 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blooming trees: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Giver of all, we thank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80634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this new morning with its light,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rest and shelter of the night,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health and food, for love and friends,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everything thy goodness sends: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Giver of all, we thank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