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daffodils arrive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Easter of the year,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spirit starts to thrive,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 heart beat free and clear.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pussy willows bloom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springing of the year,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 heart find loving room,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Spread their welcome far and near.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sweet rain showers come,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greening of the year,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Birds will sing and bees will hum.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 time is 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