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Helvetica Neue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HelveticaNeue-bold.fntdata"/><Relationship Id="rId16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HelveticaNeue-boldItalic.fntdata"/><Relationship Id="rId6" Type="http://schemas.openxmlformats.org/officeDocument/2006/relationships/slide" Target="slides/slide1.xml"/><Relationship Id="rId18" Type="http://schemas.openxmlformats.org/officeDocument/2006/relationships/font" Target="fonts/HelveticaNeue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514e04521c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514e04521c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14d8872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14d8872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14d88724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14d88724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14d1edf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14d1edf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14d88724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14d88724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14e04521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14e04521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14e04521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14e04521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14e04521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14e04521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 my God to thee,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earer to thee!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E’en though it be a cross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hat raiseth me;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2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all my song shall be,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 to thee!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all my song shall be,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 to thee!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like the wanderer,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sun gone down,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Darkness be over 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rest a stone;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in my dreams I’d be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 to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let the way appear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Steps unto heaven;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that thou sendest me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mercy given;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Angels to beckon me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 to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Then, with my waking thoughts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with thy praise,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Out of my stony griefs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Bethel I’ll raise;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by my woes to be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 to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 if on joyful wing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Cleaving the sky,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Sun, moon, and stars forgot,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Upwards I fly,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