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9fe784d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9fe784d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14d1edf5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14d1edf5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14d9c881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14d9c881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514d9c8814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514d9c8814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Nearer my God to thee,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nearer to thee!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E’en though it be a cross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that 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raiseth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me;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Still all my song shall be,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nearer, my God, to thee,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Nearer, my God, to thee,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nearer to thee!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Though like the wanderer,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sun gone down,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Darkness be over me,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my rest a stone;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Yet in my dreams I’d be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nearer, my God, to thee,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Nearer, my God, to thee,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nearer to thee.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let the way appear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steps unto heaven;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that thou 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sendest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me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mercy given;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Angels to beckon me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nearer, my God, to thee,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Nearer, my God, to thee,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nearer to thee.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Then, with my waking thoughts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bright with thy praise,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Out of my stony griefs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Bethel I’ll raise;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 by my woes to be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nearer, my God, to thee,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Nearer, my God, to thee,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nearer to thee.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Or if on joyful wing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cleaving the sky,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Sun, moon, and stars forgot,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upwards I fly,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Still all my song shall be,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nearer, my God, to thee,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Nearer, my God, to thee,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nearer to thee!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Macintosh PowerPoint</Application>
  <PresentationFormat>On-screen Show (16:9)</PresentationFormat>
  <Paragraphs>20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2025-06-19T14:55:37Z</dcterms:modified>
</cp:coreProperties>
</file>