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c972b63b24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c972b63b24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4164a40b2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4164a40b2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4164a40b21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4164a40b21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4165242be7_1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4165242be7_1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9575" y="1124850"/>
            <a:ext cx="78495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Almond trees, renewed in bloom,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Do they not proclaim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Life returning year by year,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Love that will remain?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9575" y="1124850"/>
            <a:ext cx="78495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Almond blossom, sign of life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the face of pain,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Raises hope in people’s hearts: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Spring has come again.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9575" y="1124850"/>
            <a:ext cx="78495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War destroys a thousandfold,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Hatred scars the earth,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But the day when almonds bloom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Is a time of birth.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9575" y="1124850"/>
            <a:ext cx="78495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Friends, give thanks for almond blooms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Swaying in the wind: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Token that the gift of life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Triumphs in the end.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