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4a40b2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4a40b2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575" y="343650"/>
            <a:ext cx="78495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Almond trees, renewed in bloom,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do they not proclaim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returning year by year,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love that will remain?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Almond blossom, sign of life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face of pain,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Raises hope in people’s hearts: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spring has come again.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575" y="343650"/>
            <a:ext cx="78495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War destroys a thousandfold,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hatred scars the earth,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the day when almonds bloom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is a time of birth.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Friends, give thanks for almond blooms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swaying in the wind: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Token that the gift of life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triumphs in the end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