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Helvetica Neue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.fntdata"/><Relationship Id="rId14" Type="http://schemas.openxmlformats.org/officeDocument/2006/relationships/font" Target="fonts/HelveticaNeue-regular.fntdata"/><Relationship Id="rId17" Type="http://schemas.openxmlformats.org/officeDocument/2006/relationships/font" Target="fonts/HelveticaNeue-boldItalic.fntdata"/><Relationship Id="rId16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667505c3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667505c3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667505c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667505c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1667505c3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1667505c3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1667505c3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1667505c3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1667505c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41667505c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41667505c3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41667505c3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41667505c3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41667505c3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681700" y="600300"/>
            <a:ext cx="7849500" cy="3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Summertime has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autumn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Summertime has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autumn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Sweet the angling sun, sweet upon the air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smell of blue mist rising.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681725" y="600300"/>
            <a:ext cx="7849500" cy="3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Summertime has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autumn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Glorious the trees, glorious the sight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of rust leaves falling, falling.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Summertime has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autumn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679175" y="600300"/>
            <a:ext cx="8464800" cy="3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Autumn cold has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winter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Autumn cold has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winter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Grey the windy storms, cold upon our cheeks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wet rain glistens, glistens.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679175" y="600300"/>
            <a:ext cx="8464800" cy="3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</a:t>
            </a: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utumn cold has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winter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Leaping is the fire, golden in the glass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cider glows like amber.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Autumn cold has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winter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679175" y="600300"/>
            <a:ext cx="8464800" cy="3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Winter rains have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springtime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Winter rains have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springtime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Sharp the smell of loam, bursting in our eyes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turrets of the tulip.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679175" y="600300"/>
            <a:ext cx="8464800" cy="3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Winter rains have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springtime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Greening is the grass; soft upon our brows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sunlight warm caresses.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Winter rains have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springtime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679175" y="600300"/>
            <a:ext cx="8464800" cy="3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Vernal clouds have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summer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Vernal clouds have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summer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Gliding are the hawks, hovering above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hot and yellow hillside.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679175" y="600300"/>
            <a:ext cx="8464800" cy="3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Vernal clouds have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summer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Crickets in the night, chirping in our ears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the sound of moonlit music.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Vernal clouds have turned the starwheel,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summer is upon us.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