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3e010dd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3e010d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believe in the power of giving,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believe in the power of change,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believe in the power of diff’rences,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believe in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is at the center,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the center there is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is at the center,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the center there is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believe in the power of justice,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believe in the power of fairness,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believe in the web of life,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believe in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is at the center,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the center there is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is at the center,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the center there is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