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5a9340f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5a9340f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there be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there be understanding,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all the nations gather,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them be face to face.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our lips,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our minds to ponder,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the door of concord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Opening into grace.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Perish the sword,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Perish the angry judgment,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Perish the bombs and hunger,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Perish the fight for gain.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there be light,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our hearts to wonder,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Perish the way of terror,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Hallow the world God made.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