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Helvetica Neue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HelveticaNeue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HelveticaNeue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HelveticaNeue-italic.fntdata"/><Relationship Id="rId6" Type="http://schemas.openxmlformats.org/officeDocument/2006/relationships/slide" Target="slides/slide1.xml"/><Relationship Id="rId18" Type="http://schemas.openxmlformats.org/officeDocument/2006/relationships/font" Target="fonts/HelveticaNeue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6037e91d03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36037e91d03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6037e91d03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6037e91d03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6037e91d03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6037e91d03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6037e91d03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6037e91d03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6037e91d03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6037e91d03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6037e91d03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6037e91d03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6037e91d03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6037e91d03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6037e91d03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6037e91d03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6037e91d03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6037e91d03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383450"/>
            <a:ext cx="8022000" cy="23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I was a child, each week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 Sunday, we would go to church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pay attention to the priest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 would read the holy word 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2"/>
          <p:cNvSpPr txBox="1"/>
          <p:nvPr/>
        </p:nvSpPr>
        <p:spPr>
          <a:xfrm>
            <a:off x="1028875" y="1383450"/>
            <a:ext cx="8083800" cy="23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 made me want to bow my head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remember when church let out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things have changed since then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Everything is holy now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23"/>
          <p:cNvSpPr txBox="1"/>
          <p:nvPr/>
        </p:nvSpPr>
        <p:spPr>
          <a:xfrm>
            <a:off x="1028875" y="1383450"/>
            <a:ext cx="8083800" cy="23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 used to be a world half-there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Heaven’s second rate hand-me-down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But I walk it with a reverent air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Because everything is holy now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656700"/>
            <a:ext cx="8022000" cy="383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consecrate the holy bread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everyone would kneel and bow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Today the only difference is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Everything is holy now 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Everything, everything,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Everything is holy now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383450"/>
            <a:ext cx="8083800" cy="23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when I was in Sunday school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would learn about the time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Moses split the sea in two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Jesus made the water wine                           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656700"/>
            <a:ext cx="8083800" cy="383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I remember feeling sad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miracles don’t happen still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But now I can’t keep track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Because everything’s a miracle 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Everything, everything,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Everything’s a miracle                             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656700"/>
            <a:ext cx="8083800" cy="383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Wine from water is not so small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But an even better magic trick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Is that anything is here at all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 the challenging thing becomes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Not to look for miracles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But finding where there isn’t one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8875" y="1383450"/>
            <a:ext cx="8083800" cy="23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holy water was rare at best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 barely wet my fingertips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 I have to hold my breath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Like I’m swimming in a sea of it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9"/>
          <p:cNvSpPr txBox="1"/>
          <p:nvPr/>
        </p:nvSpPr>
        <p:spPr>
          <a:xfrm>
            <a:off x="1028875" y="656700"/>
            <a:ext cx="8083800" cy="383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 used to be a world half there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Heaven’s second rate hand-me-down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But I walk it with a reverent air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Because everything is holy now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Everything, everything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Everything is holy now			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0"/>
          <p:cNvSpPr txBox="1"/>
          <p:nvPr/>
        </p:nvSpPr>
        <p:spPr>
          <a:xfrm>
            <a:off x="1028875" y="656700"/>
            <a:ext cx="8083800" cy="383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Read a questioning child’s face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say it’s not a testament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That’d be very hard to say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See another new morning come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say it’s not a sacrament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tell you that it can’t be done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21"/>
          <p:cNvSpPr txBox="1"/>
          <p:nvPr/>
        </p:nvSpPr>
        <p:spPr>
          <a:xfrm>
            <a:off x="1028875" y="1383450"/>
            <a:ext cx="8083800" cy="23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morning, outside I stood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saw a little red-winged bird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Shining like a burning bush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Singing like a scripture verse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