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cee1e5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cee1e5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05300"/>
            <a:ext cx="7992000" cy="43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beautiful the march of days,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seasons come and go;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hand that shaped the rose hath wrought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crystal of the snow;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Hath sent the hoary frost of heaven,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flowing waters sealed,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laid a silent loveliness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hill and wood and field.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05300"/>
            <a:ext cx="7630200" cy="43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O’er white expanses sparkling clear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radiant morns unfold;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solemn splendors of the night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burn brighter through the cold;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mounts in every throbbing vein,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love deepens round the hearth,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clearer sounds the angel hymn,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“Good will to all on earth.”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05300"/>
            <a:ext cx="7630200" cy="43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Thou from whose unfathomed law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year in beauty flows,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Thy self the vision passing by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crystal and in rose.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unto day doth utter speech,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night to night proclaim,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 changing words of light,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wonder of thy name.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