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907275" y="632250"/>
            <a:ext cx="8027700" cy="3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Building bridges between our divisions,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reach out to you,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will you reach out to me?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all of our voices and all of our visions,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Friends, we could make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such sweet harmony.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