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Helvetica Neue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HelveticaNeue-bold.fntdata"/><Relationship Id="rId12" Type="http://schemas.openxmlformats.org/officeDocument/2006/relationships/font" Target="fonts/HelveticaNeue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HelveticaNeue-boldItalic.fntdata"/><Relationship Id="rId14" Type="http://schemas.openxmlformats.org/officeDocument/2006/relationships/font" Target="fonts/HelveticaNeu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514cdc6a7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514cdc6a7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9fe784d1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9fe784d1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514cdc6a7e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514cdc6a7e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514cd7913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514cd7913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514cdc6a7e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514cdc6a7e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Give 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thanks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for the corn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the wheat that are reaped,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labor well done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for barns that are heaped,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the sun and the dew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the sweet honeycomb,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the rose and the song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the harvest brought home.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Give thanks for the mills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the farms of our land,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craft and the strength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the work of our hands,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the beauty our artists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poets have wrought,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the hope and affection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Our friendships have brought.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Give 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thanks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for the homes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That with kindness are blessed,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seasons of plenty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well-deserved rest,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our country extending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From sea unto sea,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ways that have made it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land for the free.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