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Helvetica Neue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italic.fntdata"/><Relationship Id="rId10" Type="http://schemas.openxmlformats.org/officeDocument/2006/relationships/font" Target="fonts/HelveticaNeue-bold.fntdata"/><Relationship Id="rId12" Type="http://schemas.openxmlformats.org/officeDocument/2006/relationships/font" Target="fonts/HelveticaNeue-boldItalic.fntdata"/><Relationship Id="rId9" Type="http://schemas.openxmlformats.org/officeDocument/2006/relationships/font" Target="fonts/HelveticaNeu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7a0750b60c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7a0750b60c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a0750b60c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a0750b60c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656700"/>
            <a:ext cx="7630200" cy="383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Oh freedom, oh freedom,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Oh freedom, freedom is coming!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[</a:t>
            </a:r>
            <a:r>
              <a:rPr b="1" i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repeat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]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Oh freedom, oh freedom,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Oh freedom, freedom is coming!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[</a:t>
            </a:r>
            <a:r>
              <a:rPr b="1" i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repeat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]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666650"/>
            <a:ext cx="7630200" cy="18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250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Oh yes I know, oh yes I know,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Oh yes I know, freedom is coming!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[</a:t>
            </a:r>
            <a:r>
              <a:rPr b="1" i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repeat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]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223100"/>
            <a:ext cx="7630200" cy="269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Oh freedom, oh freedom,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Oh freedom, freedom is coming!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[</a:t>
            </a:r>
            <a:r>
              <a:rPr b="1" i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repeat many times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]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Oh yes I know!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