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c972b63b24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c972b63b24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164a40b2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164a40b2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164a40b21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164a40b21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9575" y="439950"/>
            <a:ext cx="7849500" cy="42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Lo, the earth awakes again — Alleluia!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From the winter’s bond and pain —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Alleluia!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Bring we leaf and flower and spray —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Alleluia!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adorn this happy day — Alleluia!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9575" y="439950"/>
            <a:ext cx="7849500" cy="42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Once again the word comes true,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Alleluia!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the earth shall be made new.	Alleluia!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 the dark, cold days are o’er,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Alleluia!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Spring and gladness are before. Alleluia!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9575" y="439950"/>
            <a:ext cx="7849500" cy="42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Change, then, mourning into praise,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Alleluia!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And, for dirges, anthems raise. Alleluia!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our spirits soar and sing, Alleluia!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our hearts leap 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the spring!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Alleluia!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