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5"/>
  </p:notesMasterIdLst>
  <p:sldIdLst>
    <p:sldId id="256" r:id="rId2"/>
    <p:sldId id="257" r:id="rId3"/>
    <p:sldId id="258" r:id="rId4"/>
  </p:sldIdLst>
  <p:sldSz cx="9144000" cy="5143500" type="screen16x9"/>
  <p:notesSz cx="6858000" cy="9144000"/>
  <p:embeddedFontLst>
    <p:embeddedFont>
      <p:font typeface="Helvetica Neue" panose="02000503000000020004" pitchFamily="2" charset="0"/>
      <p:regular r:id="rId6"/>
      <p:bold r:id="rId7"/>
      <p:italic r:id="rId8"/>
      <p:boldItalic r:id="rId9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>
      <p:cViewPr varScale="1">
        <p:scale>
          <a:sx n="161" d="100"/>
          <a:sy n="161" d="100"/>
        </p:scale>
        <p:origin x="784" y="20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3.fntdata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font" Target="fonts/font2.fntdata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1.fntdata"/><Relationship Id="rId11" Type="http://schemas.openxmlformats.org/officeDocument/2006/relationships/viewProps" Target="viewProps.xml"/><Relationship Id="rId5" Type="http://schemas.openxmlformats.org/officeDocument/2006/relationships/notesMaster" Target="notesMasters/notesMaster1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font" Target="fonts/font4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ed9ae6ba31_0_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2ed9ae6ba31_0_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34239ce3b92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g34239ce3b92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34239ce3b92_0_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34239ce3b92_0_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55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6" name="Google Shape;56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57" name="Google Shape;57;p13"/>
          <p:cNvSpPr txBox="1"/>
          <p:nvPr/>
        </p:nvSpPr>
        <p:spPr>
          <a:xfrm>
            <a:off x="1028875" y="343650"/>
            <a:ext cx="7630200" cy="46473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defTabSz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O little town of Bethlehem,</a:t>
            </a:r>
            <a:b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how still we see thee lie!</a:t>
            </a:r>
            <a:endParaRPr sz="30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Above thy deep and dreamless sleep</a:t>
            </a:r>
            <a:b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the silent stars go by;</a:t>
            </a:r>
            <a:endParaRPr sz="30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Yet in thy dark streets shineth</a:t>
            </a:r>
            <a:b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the everlasting light;</a:t>
            </a:r>
            <a:endParaRPr sz="30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lnSpc>
                <a:spcPct val="100000"/>
              </a:lnSpc>
              <a:spcBef>
                <a:spcPts val="1500"/>
              </a:spcBef>
              <a:spcAft>
                <a:spcPts val="15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The hopes and fears of all the years</a:t>
            </a:r>
            <a:b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are met in thee tonight.</a:t>
            </a:r>
            <a:endParaRPr sz="30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Google Shape;62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63" name="Google Shape;63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4" name="Google Shape;64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65" name="Google Shape;65;p14"/>
          <p:cNvSpPr txBox="1"/>
          <p:nvPr/>
        </p:nvSpPr>
        <p:spPr>
          <a:xfrm>
            <a:off x="1028875" y="343650"/>
            <a:ext cx="7630200" cy="46473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defTabSz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For Christ is born of Mary,</a:t>
            </a:r>
            <a:b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and gathered all above,</a:t>
            </a:r>
            <a:endParaRPr sz="30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While mortals sleep, the angels keep</a:t>
            </a:r>
            <a:b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their watch of wondering love.</a:t>
            </a:r>
            <a:endParaRPr sz="30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O morning stars, together </a:t>
            </a:r>
            <a:b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proclaim the holy birth.</a:t>
            </a:r>
            <a:endParaRPr sz="30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lnSpc>
                <a:spcPct val="100000"/>
              </a:lnSpc>
              <a:spcBef>
                <a:spcPts val="1500"/>
              </a:spcBef>
              <a:spcAft>
                <a:spcPts val="15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Let praises ring: from God they bring</a:t>
            </a:r>
            <a:b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goodwill to all on earth.</a:t>
            </a:r>
            <a:endParaRPr sz="30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0" name="Google Shape;70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71" name="Google Shape;71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2" name="Google Shape;72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73" name="Google Shape;73;p15"/>
          <p:cNvSpPr txBox="1"/>
          <p:nvPr/>
        </p:nvSpPr>
        <p:spPr>
          <a:xfrm>
            <a:off x="1028875" y="343650"/>
            <a:ext cx="7630200" cy="46473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defTabSz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How silently, how silently</a:t>
            </a:r>
            <a:b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the wonder is made known,</a:t>
            </a:r>
            <a:endParaRPr sz="30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When God imparts to human hearts</a:t>
            </a:r>
            <a:b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the gift that is our own.</a:t>
            </a:r>
            <a:endParaRPr sz="30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No ear may hear that coming, </a:t>
            </a:r>
            <a:b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but in this worldly din,</a:t>
            </a:r>
            <a:endParaRPr sz="30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lnSpc>
                <a:spcPct val="100000"/>
              </a:lnSpc>
              <a:spcBef>
                <a:spcPts val="1500"/>
              </a:spcBef>
              <a:spcAft>
                <a:spcPts val="15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When souls are truly humble,</a:t>
            </a:r>
            <a:b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then the dear babe rests within.</a:t>
            </a:r>
            <a:endParaRPr sz="30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172</Words>
  <Application>Microsoft Macintosh PowerPoint</Application>
  <PresentationFormat>On-screen Show (16:9)</PresentationFormat>
  <Paragraphs>12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Helvetica Neue</vt:lpstr>
      <vt:lpstr>Arial</vt:lpstr>
      <vt:lpstr>Simple Light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ModifiedBy>Everett Howe</cp:lastModifiedBy>
  <cp:revision>1</cp:revision>
  <dcterms:modified xsi:type="dcterms:W3CDTF">2025-06-19T16:29:18Z</dcterms:modified>
</cp:coreProperties>
</file>