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32bed54c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32bed54c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32bed54c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32bed54c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32bed54c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32bed54c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549550"/>
            <a:ext cx="7691400" cy="4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blood doth rise in the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roots of yon oak,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Her sap doth run in my veins.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Boundless my soul like the open sky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 stars forever have lain.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 stars, where the stars,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 stars forever have lain.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925" y="311700"/>
            <a:ext cx="7841700" cy="452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hands hold the weavings of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time without end,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sight as deep as the sea.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Beating, my heart sounds the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measures of old,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of love’s eternity.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of love, that of love,	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of love’s eternity.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925" y="600300"/>
            <a:ext cx="8013300" cy="39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feel the tides as they answer the moon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Rushing on a far distant sand.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Winging my song is the wind of my breast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my love blows over the land.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my love, and my love,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nd my love blows over the land.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900" y="542550"/>
            <a:ext cx="7963200" cy="4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foot carries days of the old into new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dreaming shows us the way.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Wondrous our faith settles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deep in the earth,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Rising green to bring a new day.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Rising green, rising green,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ising green to bring a new day.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