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d6d9634f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d6d9634f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d6d9634f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d6d9634f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d6d7d336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d6d7d336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5d6d9634f2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5d6d9634f2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is the time approaching,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By prophets long foretold,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all shall dwell together,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Secure and manifold.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war be learned no longer,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strife and tumult cease,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earth a blessed garden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God the god of peace.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all that now divides us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Remove and pass away,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Like mists of early morning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Before the blaze of day.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all that now unites us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More sweet and lasting prove,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closer bond of union,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blessed lands of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long-expected dawning,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with your cheering ray!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Yet shall the promise beckon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lead us not astray.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sweet anticipation!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cheers the watchers on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pray, and hope, and labor,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Till all our work is done.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