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6d7d33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6d7d336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is the time approaching,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by prophets long foretold,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all shall dwell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secure and manifold.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war be learned no longer,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let strife and tumult cease,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earth a blessed garden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God the god of peace.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that now divides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remove and pass away,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mists of early morning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before the blaze of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that now unites us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more sweet and lasting prove,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closer bond of union,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blessed lands of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long-expected dawning,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come with your cheering ray!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shall the promise beckon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lead us not astray.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sweet anticipation!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 cheers the watchers on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pray, and hope, and labor,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till all our work is done.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2025-06-19T16:26:10Z</dcterms:modified>
</cp:coreProperties>
</file>