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a001b36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a001b36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d9ae6ba3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ed9ae6ba3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a001b36d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a001b36d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a001b36d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a001b36d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5325" y="1251900"/>
            <a:ext cx="78858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life flows on in endless song 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earth’s lamentation.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hear the real though far-off hymn 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hails a new creation.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5325" y="1251900"/>
            <a:ext cx="79242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all the tumult and the strife 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hear the music ringing.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sounds an echo in my soul. 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can I keep from singing!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4600" y="1251900"/>
            <a:ext cx="79413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though the tempest ’round me roars,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know the truth, it liveth.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though the darkness ’round me close,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Songs in the night it giveth.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5250" y="1251900"/>
            <a:ext cx="73710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storm can shake my inmost calm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to that rock I’m clinging.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Since love prevails in heav’n and earth,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can I keep from singing!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100" y="1251900"/>
            <a:ext cx="73299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tyrants tremble as they hear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bells of freedom ringing,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friends rejoice both far and near,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can I keep from singing!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100" y="1251900"/>
            <a:ext cx="74340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prison cell and dungeon vile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thoughts to them are winging;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friends by shame are undefiled,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can I keep from singing!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