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972b63b2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972b63b2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ed9ae6ba3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ed9ae6ba3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5325" y="466800"/>
            <a:ext cx="7250400" cy="42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life flows on in endless song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above earth’s lamentation.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hear the real though far-off hymn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hails a new creation.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Through all the tumult and the strife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hear the music ringing.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sounds an echo in my soul.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How can I keep from singing!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4600" y="466800"/>
            <a:ext cx="7941300" cy="42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though the tempest ’round me roars,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know the truth, it liveth.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though the darkness ’round me close,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songs in the night it giveth.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storm can shake my inmost calm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while to that rock I’m clinging.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Since love prevails in heav’n and earth,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how can I keep from singing!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4600" y="466800"/>
            <a:ext cx="7667400" cy="42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tyrants tremble as they hear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bells of freedom ringing,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friends rejoice both far and near,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how can I keep from singing!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prison cell and dungeon vile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our thoughts to them are winging;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friends by shame are undefiled,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how can I keep from singing!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