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aaccb470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aaccb470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aac2a3e7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aac2a3e7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aaccb470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aaccb470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thank we all our God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hearts and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hands and voices,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 wondrous things hath done,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whom this world rejoices;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 from our parents’ arms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Has blessed us on our way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countless gifts of love,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still is ours today.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may this bounteous God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Through all our life be near us,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ever joyful hearts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blessed peace to cheer us;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one eternal God,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Whom earth and heaven adore,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thus it was, is now,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shall be evermore.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