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Helvetica Neue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boldItalic.fntdata"/><Relationship Id="rId10" Type="http://schemas.openxmlformats.org/officeDocument/2006/relationships/font" Target="fonts/HelveticaNeue-italic.fntdata"/><Relationship Id="rId9" Type="http://schemas.openxmlformats.org/officeDocument/2006/relationships/font" Target="fonts/HelveticaNeue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HelveticaNeu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4aac2a3e7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4aac2a3e7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220650"/>
            <a:ext cx="7630200" cy="470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Now thank we all our God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with hearts and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hands and voices,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Who wondrous things hath done,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whom this world rejoices;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Who from our parents’ arms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has blessed us on our way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countless gifts of love,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still is ours today.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220650"/>
            <a:ext cx="7630200" cy="470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 may this bounteous God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through all our life be near us,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ever joyful hearts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blessed peace to cheer us;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one eternal God,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whom earth and heaven adore,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thus it was, is now,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shall be evermore.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