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the dusty earth drum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Beats the falling rain;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a whispered murmur,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a louder strain.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Slender, silvery drumsticks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an ancient drum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Beat the mellow music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Bidding life to come.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Chords of life awakened,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Notes of greening spring,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and fall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triumphant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everything.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Slender, silvery drumsticks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Beat the long tattoo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God, the Great Musician,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Calling life anew.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