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05a9340f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05a9340f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914400" y="1251900"/>
            <a:ext cx="7899000" cy="26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God of the earth, the sky, the sea,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Maker of all above, below,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Creation lives and moves in you;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Your present life through all does flow.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907275" y="1251900"/>
            <a:ext cx="8178000" cy="26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Your love is in the sunshine’s glow,</a:t>
            </a:r>
            <a:b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Your life is in the quick’ning air;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lightnings flash and storm-winds blow,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your power, your law is there.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914425" y="1251900"/>
            <a:ext cx="7630200" cy="26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feel your calm at evening’s hour,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Your </a:t>
            </a: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grandeur</a:t>
            </a: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in the march of night;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when the morning breaks in power,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hear your word, “Let there be light.”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914425" y="1251900"/>
            <a:ext cx="7630200" cy="26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But higher far, and far more clear</a:t>
            </a: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 in our spirit we behold;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Your image and yourself are there —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9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Indwelling God, proclaimed of old.</a:t>
            </a:r>
            <a:endParaRPr b="1" sz="29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