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ace9cb5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ace9cb5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09750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Again, as evening’s shadow falls,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gather in these hallowed walls;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vesper hymn and vesper prayer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mingling on the holy air.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6900" y="1209600"/>
            <a:ext cx="82566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struggling hearts that seek release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Here find the rest of God’s own peace: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And, strengthened here by hymn and prayer,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Lay down the burden and the care.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6900" y="1209600"/>
            <a:ext cx="82566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Life’s tumult we must meet again;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cannot at the shrine remain;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in the spirit’s secret cell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hymn and prayer forever dwell.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