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embeddedFontLst>
    <p:embeddedFont>
      <p:font typeface="Helvetica Neue" panose="02000503000000020004" pitchFamily="2" charset="0"/>
      <p:regular r:id="rId7"/>
      <p:bold r:id="rId8"/>
      <p:italic r:id="rId9"/>
      <p:boldItalic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f0b18f9b6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f0b18f9b6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f0b18f9b67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f0b18f9b67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50727e156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50727e156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939900"/>
            <a:ext cx="7630200" cy="36573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 cannot think of them as dead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who walk with me no more;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Along the path of life I tread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they are but gone before,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they are but gone before.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939900"/>
            <a:ext cx="7996800" cy="36573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still their silent ministry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within my heart has place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As when on earth they walked with me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and met me face to face,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and met me face to face.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939900"/>
            <a:ext cx="7630200" cy="36573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Their lives are made forever mine;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what they to me have been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Has left henceforth its seal and sign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</a:t>
            </a:r>
            <a:r>
              <a:rPr lang="en" sz="3200" b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engraven</a:t>
            </a: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deep within,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</a:t>
            </a:r>
            <a:r>
              <a:rPr lang="en" sz="3200" b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engraven</a:t>
            </a: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deep within.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1028875" y="939900"/>
            <a:ext cx="7630200" cy="36573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Mine are they by an ownership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nor time nor death can free;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 God has given to love to keep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its own eternally,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its own eternally.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Macintosh PowerPoint</Application>
  <PresentationFormat>On-screen Show (16:9)</PresentationFormat>
  <Paragraphs>8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Helvetica Neue</vt:lpstr>
      <vt:lpstr>Arial</vt:lpstr>
      <vt:lpstr>Simple Light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Everett Howe</cp:lastModifiedBy>
  <cp:revision>1</cp:revision>
  <dcterms:modified xsi:type="dcterms:W3CDTF">2025-06-19T14:29:55Z</dcterms:modified>
</cp:coreProperties>
</file>