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aceebfe4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aceebfe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4425" y="1167150"/>
            <a:ext cx="76302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walk the unfrequented road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open eye and ear;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watch afield the farmer load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bounty of the year.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4425" y="1167150"/>
            <a:ext cx="76302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filch the fruit of no one’s toil —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trespasser am I —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yet I reap from every soil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from the boundless sky.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4425" y="1167150"/>
            <a:ext cx="76302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gather where I did not sow,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bind the mystic sheaf,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amber air, the river’s flow,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rustle of the leaf.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08700" y="1167150"/>
            <a:ext cx="81981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beauty springtime never knew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Haunts all the quiet ways,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sweeter shines the landscape through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veil of autumn haze.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908700" y="1167150"/>
            <a:ext cx="81981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face the hills, the streams, the wood,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feel with all akin;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expands; their fortitude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peace and joy flow in.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