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18f83946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18f83946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18f83946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18f83946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67150"/>
            <a:ext cx="80151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those long nights when we can’t sleep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our worries whisper in our ear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need a voice that will remind us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we are always greater than our fear.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809400"/>
            <a:ext cx="8489100" cy="3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time. 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courage.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wisdom. 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love.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67150"/>
            <a:ext cx="78846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those hard days when the light dims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it seems like all we do will fail,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need a sign that can sustain us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help us see that hope is never frail.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809400"/>
            <a:ext cx="8489100" cy="3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time. 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courage.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wisdom. 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love.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67150"/>
            <a:ext cx="80358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our torn lives there are moments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feel a certainty within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 we must sing to tell each other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We’re not alone, nor have we ever been.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809400"/>
            <a:ext cx="8489100" cy="3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time. 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courage.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wisdom. 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enough love.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</a:t>
            </a: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