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96800" y="1209600"/>
            <a:ext cx="83472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Hevenu shalom aleychem,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Hevenu shalom aleychem,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Hevenu shalom aleychem,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Hevenu shalom, shalom, shalom, aleychem.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