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5d51b8728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5d51b8728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5d51b8728b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5d51b8728b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5d51b8728b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5d51b8728b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619200"/>
            <a:ext cx="7630200" cy="429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From age to age how grandly rise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prophet souls in line;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Above the passing centuries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Like beacon lights they shine,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like beacon lights they shine.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619200"/>
            <a:ext cx="7630200" cy="429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They witness to one heritage,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One Spirit’s </a:t>
            </a:r>
            <a:r>
              <a:rPr lang="en" sz="32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quick’ning</a:t>
            </a: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breath,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One widening reign from age to age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Of freedom and of faith,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of freedom and of faith.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619200"/>
            <a:ext cx="8052600" cy="429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Their kindling power our souls confess;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Though dead they speak today: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great the cloud of witnesses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Encompassing our way,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encompassing our way.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619200"/>
            <a:ext cx="8052600" cy="429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Through every race, in every clime,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One song shall yet be heard: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Move onward in thy course sublime,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everlasting Word,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 everlasting Word.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Macintosh PowerPoint</Application>
  <PresentationFormat>On-screen Show (16:9)</PresentationFormat>
  <Paragraphs>16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2025-06-19T14:21:15Z</dcterms:modified>
</cp:coreProperties>
</file>