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a00431c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a00431c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896550"/>
            <a:ext cx="8073900" cy="3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to the world! The Word is come: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earth with praises ring.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every heart prepare a room, 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heaven and nature sing,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heaven and nature sing,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heaven, and heaven and nature sing.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896550"/>
            <a:ext cx="8115000" cy="3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to the earth! Now gladness reigns: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hearts their songs employ,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fields and floods, rocks, hills, and plains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the sounding joy,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the sounding joy,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Repeat, repeat the sounding joy.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896550"/>
            <a:ext cx="7630200" cy="33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more let sins and sorrows grow,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Nor thorns infest the ground.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righteousness its glories show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far as love is found,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far as love is found,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far, as far, as love is found.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