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5143500" type="screen16x9"/>
  <p:notesSz cx="6858000" cy="9144000"/>
  <p:embeddedFontLst>
    <p:embeddedFont>
      <p:font typeface="Helvetica Neue" panose="02000503000000020004" pitchFamily="2" charset="0"/>
      <p:regular r:id="rId6"/>
      <p:bold r:id="rId7"/>
      <p:italic r:id="rId8"/>
      <p:boldItalic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viewProps" Target="viewProps.xml"/><Relationship Id="rId5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f05a9340f6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f05a9340f6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79fe784d15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79fe784d15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1036350"/>
            <a:ext cx="7692300" cy="3262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I’m so glad that my joy came back to me,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I’m so glad that my joy came back to me.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Yes I cried and I prayed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until that blessed day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That my joy at last came back to me.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1036350"/>
            <a:ext cx="8056500" cy="3262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I’m so glad for the lessons that I learned,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I’m so glad for the lessons that I learned.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Yes I cried and I prayed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until that blessed day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That I’m glad for the lessons that I learned.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1036350"/>
            <a:ext cx="7630200" cy="3262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I’m so glad that I lived to tell the tale,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I’m so glad that I lived to tell the tale.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Yes I cried and I prayed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until that blessed day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That I lived at last to tell the tale.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130</Words>
  <Application>Microsoft Macintosh PowerPoint</Application>
  <PresentationFormat>On-screen Show (16:9)</PresentationFormat>
  <Paragraphs>12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Helvetica Neue</vt:lpstr>
      <vt:lpstr>Arial</vt:lpstr>
      <vt:lpstr>Simple Light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Everett Howe</cp:lastModifiedBy>
  <cp:revision>1</cp:revision>
  <dcterms:modified xsi:type="dcterms:W3CDTF">2025-06-18T17:29:52Z</dcterms:modified>
</cp:coreProperties>
</file>