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c80e4a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c80e4a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c80e4a0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c80e4a0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73400"/>
            <a:ext cx="8076900" cy="391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not be daunted by the enormity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world’s grief.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not be daunted by the enormity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world’s grief.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justly now, love mercy now,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 humbly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73400"/>
            <a:ext cx="8076900" cy="391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need not complete the work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but you must not abandon it.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need not complete the work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but you must not abandon it.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justly now, love mercy now,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 humbly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80769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not be daunted by the enormity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world’s grief.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not be daunted by the enormity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world’s grief.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justly now, love mercy now,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 humbly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justly now, love mercy now,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 humbly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Macintosh PowerPoint</Application>
  <PresentationFormat>On-screen Show (16:9)</PresentationFormat>
  <Paragraphs>10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2025-06-18T17:21:56Z</dcterms:modified>
</cp:coreProperties>
</file>