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mmortal love, forever ful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ever flowing fre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ever shared, forever whol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never-ending sea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outward lips confess the nam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other names abov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love alone knows whence it cam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comprehendeth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ow, winds of love, awake and blow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mists of hate away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out, O Truth divine, and tell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wide and far we str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etter fails, the systems fal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every symbol wane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pirit overseeing al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ternal Love, remain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