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36f6a0f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36f6a0f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36f6a0f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36f6a0f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548250"/>
            <a:ext cx="8083800" cy="4438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is open, open wide,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open wide to the song of the earth. [x2]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is open, open wide,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open wide to the song of you. [x2]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is open, open wide,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open wide to the song of my soul. [x2]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548250"/>
            <a:ext cx="8083800" cy="4438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is open, open wide,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open wide to the pain of the earth. [x2]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is open, open wide,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open wide to the pain of you. [x2]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is open, open wide,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open wide to the pain of my soul. [x2]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548250"/>
            <a:ext cx="8083800" cy="4438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is open, open wide,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open wide to the love of the earth. [x2]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is open, open wide,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open wide to the love of you. [x2]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heart is open, open wide,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open wide to the love of my soul. [x2]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Macintosh PowerPoint</Application>
  <PresentationFormat>On-screen Show (16:9)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2025-06-18T12:54:42Z</dcterms:modified>
</cp:coreProperties>
</file>