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aabbce8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aabbce8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aabbce84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aabbce84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863250"/>
            <a:ext cx="76302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Dear weaver of our lives’ design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whose patterns all obey,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skillful fingers gently guide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sturdy threads that will survive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tangle of our days.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863250"/>
            <a:ext cx="76302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Take up the fabric of our lives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 hands that gently hold;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Bind in the ragged edge that care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Would sunder and that pain would tear,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mend our rav’ling souls.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863250"/>
            <a:ext cx="76302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eyes that in the plainest cloth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 hidden beauty see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Discern in us our richest hues,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Show us the patterns we may use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set our spirits free.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