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5143500" type="screen16x9"/>
  <p:notesSz cx="6858000" cy="9144000"/>
  <p:embeddedFontLst>
    <p:embeddedFont>
      <p:font typeface="Helvetica Neue" panose="02000503000000020004" pitchFamily="2" charset="0"/>
      <p:regular r:id="rId7"/>
      <p:bold r:id="rId8"/>
      <p:italic r:id="rId9"/>
      <p:boldItalic r:id="rId10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161" d="100"/>
          <a:sy n="161" d="100"/>
        </p:scale>
        <p:origin x="784" y="20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2.fntdata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font" Target="fonts/font1.fntdata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font" Target="fonts/font4.fntdata"/><Relationship Id="rId4" Type="http://schemas.openxmlformats.org/officeDocument/2006/relationships/slide" Target="slides/slide3.xml"/><Relationship Id="rId9" Type="http://schemas.openxmlformats.org/officeDocument/2006/relationships/font" Target="fonts/font3.fntdata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ed9ae6ba31_0_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ed9ae6ba31_0_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3514e0d1b98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3514e0d1b98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514e0d1b98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514e0d1b98_0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3514e0d1b98_0_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3514e0d1b98_0_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>
            <a:off x="1028875" y="520800"/>
            <a:ext cx="7630200" cy="42934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defTabSz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1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For all the saints</a:t>
            </a:r>
            <a:br>
              <a:rPr lang="en" sz="31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1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who from their labors rest,</a:t>
            </a:r>
            <a:endParaRPr sz="31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1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Who thee by faith</a:t>
            </a:r>
            <a:br>
              <a:rPr lang="en" sz="31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1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before the world confessed,</a:t>
            </a:r>
            <a:endParaRPr sz="31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1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Thy name most holy</a:t>
            </a:r>
            <a:br>
              <a:rPr lang="en" sz="31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1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be forever blessed.</a:t>
            </a:r>
            <a:endParaRPr sz="31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1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1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Alleluia! Alleluia!</a:t>
            </a:r>
            <a:endParaRPr sz="31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4"/>
          <p:cNvSpPr txBox="1"/>
          <p:nvPr/>
        </p:nvSpPr>
        <p:spPr>
          <a:xfrm>
            <a:off x="1028875" y="520800"/>
            <a:ext cx="7630200" cy="42934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defTabSz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1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Thou </a:t>
            </a:r>
            <a:r>
              <a:rPr lang="en" sz="3100" b="1" dirty="0" err="1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wast</a:t>
            </a:r>
            <a:r>
              <a:rPr lang="en" sz="31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their rock,</a:t>
            </a:r>
            <a:br>
              <a:rPr lang="en" sz="31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1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their shelter, and their might;</a:t>
            </a:r>
            <a:endParaRPr sz="31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1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Their strength and solace</a:t>
            </a:r>
            <a:br>
              <a:rPr lang="en" sz="31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1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in the well-fought fight;</a:t>
            </a:r>
            <a:endParaRPr sz="31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1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Thou, in the darkness deep</a:t>
            </a:r>
            <a:br>
              <a:rPr lang="en" sz="31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1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their one true light.</a:t>
            </a:r>
            <a:endParaRPr sz="31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1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1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Alleluia! Alleluia!</a:t>
            </a:r>
            <a:endParaRPr sz="31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Google Shape;7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15"/>
          <p:cNvSpPr txBox="1"/>
          <p:nvPr/>
        </p:nvSpPr>
        <p:spPr>
          <a:xfrm>
            <a:off x="1028875" y="520800"/>
            <a:ext cx="7630200" cy="42934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defTabSz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1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O blest communion</a:t>
            </a:r>
            <a:br>
              <a:rPr lang="en" sz="31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1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of the saints divine!</a:t>
            </a:r>
            <a:endParaRPr sz="31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1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We live in struggle,</a:t>
            </a:r>
            <a:br>
              <a:rPr lang="en" sz="31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1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they in glory shine;</a:t>
            </a:r>
            <a:endParaRPr sz="31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1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Yet all are one in thee,</a:t>
            </a:r>
            <a:br>
              <a:rPr lang="en" sz="31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1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for all are thine.</a:t>
            </a:r>
            <a:endParaRPr sz="31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1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1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Alleluia! Alleluia!</a:t>
            </a:r>
            <a:endParaRPr sz="31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" name="Google Shape;78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9" name="Google Shape;79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0" name="Google Shape;80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81" name="Google Shape;81;p16"/>
          <p:cNvSpPr txBox="1"/>
          <p:nvPr/>
        </p:nvSpPr>
        <p:spPr>
          <a:xfrm>
            <a:off x="1028875" y="520800"/>
            <a:ext cx="7630200" cy="42934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defTabSz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1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And when the strife is fierce,</a:t>
            </a:r>
            <a:br>
              <a:rPr lang="en" sz="31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1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the conflict long,</a:t>
            </a:r>
            <a:endParaRPr sz="31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1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Steals on the ear</a:t>
            </a:r>
            <a:br>
              <a:rPr lang="en" sz="31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1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the distant triumph-song,</a:t>
            </a:r>
            <a:endParaRPr sz="31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1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And hearts are brave again,</a:t>
            </a:r>
            <a:br>
              <a:rPr lang="en" sz="31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1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and arms are strong.</a:t>
            </a:r>
            <a:endParaRPr sz="31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00000"/>
              </a:lnSpc>
              <a:spcBef>
                <a:spcPts val="1500"/>
              </a:spcBef>
              <a:spcAft>
                <a:spcPts val="1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1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Alleluia! Alleluia!</a:t>
            </a:r>
            <a:endParaRPr sz="31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159</Words>
  <Application>Microsoft Macintosh PowerPoint</Application>
  <PresentationFormat>On-screen Show (16:9)</PresentationFormat>
  <Paragraphs>16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Helvetica Neue</vt:lpstr>
      <vt:lpstr>Arial</vt:lpstr>
      <vt:lpstr>Simple Light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Everett Howe</cp:lastModifiedBy>
  <cp:revision>1</cp:revision>
  <dcterms:modified xsi:type="dcterms:W3CDTF">2025-06-19T14:17:21Z</dcterms:modified>
</cp:coreProperties>
</file>