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4bf3890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4bf3890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4bf3890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4bf3890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Come, ye thankful people, come,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Raise a song of harvest home: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Fruit and crops are gathered 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Safe before the storms begin;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God, our Maker, will provide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our needs to be supplied;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to God’s own temple, come,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Raise a song of harvest home.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world is but a field,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Given for a fruitful yield;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Wheat and tares together sown,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Here for joy or sorrow grown: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the blade, and then the 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the full corn shall appear;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of harvest, grant that we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Wholesome grain and pure may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