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Come, ye thankful people, come,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raise a song of harvest home: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Fruit and crops are gathered in,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safe before the storms begin;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God, our Maker, will provide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our needs to be supplied;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to God’s own temple, come,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raise a song of harvest home.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world is but a field,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given for a fruitful yield;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Wheat and tares together sown,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here for joy or sorrow grown: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First the blade, and then the ear,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then the full corn shall appear;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 of harvest, grant that we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wholesome grain and pure may be.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Macintosh PowerPoint</Application>
  <PresentationFormat>On-screen Show (16:9)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Helvetica Neue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2025-06-19T13:36:01Z</dcterms:modified>
</cp:coreProperties>
</file>