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11450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happy are they, born or taught,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 do not serve another’s will;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Whose armor is their honest thought,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simple truth their highest skill;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911450" y="1124850"/>
            <a:ext cx="8076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Whose passions not their rulers are;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Whose souls are still, and free from fear,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Not tied unto the world with care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public fame or private ear;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11425" y="1124850"/>
            <a:ext cx="81933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 have their lives from rumors freed,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Whose conscience is their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strong retreat,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Whose state no flattery can feed,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Nor ruin make oppressors great.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911450" y="1131850"/>
            <a:ext cx="81465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such are freed from servile bands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hope to rise, or fear to fall;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They rule themselves, but rule not lands,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And, having nothing, yet have all.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