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80700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you go out with your minds open.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May you go out with your hearts full.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you carry the peace you feel,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through the spinning wheel of days,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remember that this web of love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extends as far as your hand,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 reach out wherever you can.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Oh, reach out wherever you can.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Macintosh PowerPoint</Application>
  <PresentationFormat>On-screen Show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Helvetica Neue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2025-06-18T17:19:19Z</dcterms:modified>
</cp:coreProperties>
</file>