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abe7ae7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abe7ae7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aabe7ae7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aabe7ae7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that great and fiery force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Sparkling in everything that lives;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shining of the river’s course,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greening grass that glory gives.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shine in glitter on the seas,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burning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sun, in moon and stars.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unseen wind, in verdant trees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breathe within, both near and far.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where I breathe there is no death,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meadows glow with beauties rife.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in all, the spirit’s breath,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thundered word, for I am Life.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