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adb4c4c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adb4c4c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adb4c4cd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adb4c4c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795900" y="768300"/>
            <a:ext cx="8348100" cy="3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Forward through the ages, in unbroken line,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move the faithful spirits at the call divine: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Gifts in differing measure, hearts of one accord,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manifold the service, one the sure reward.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Forward through the ages, in unbroken line,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move the faithful spirits at the call divine.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795900" y="768300"/>
            <a:ext cx="8348100" cy="3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Wider grows the vision, realm of live and light;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it we must labor, till our faith is sight.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Prophets have proclaimed it, martyrs testified,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poets sung its glory, heroes for it died.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Forward through the ages, in unbroken line,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move the faithful spirits at the call divine.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795900" y="768300"/>
            <a:ext cx="8348100" cy="3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Not alone we conquer, not alone we fall;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each loss or triumph lose or triumph all.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Bound by God’s far purpose in one living whole,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move we on together to the shining goal.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Forward through the ages, in unbroken line,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move the faithful spirits at the call divine.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