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HelveticaNeue-boldItalic.fntdata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1494300"/>
            <a:ext cx="76302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earth, the water, the fire, the air,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Return, return, return, return.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