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a00431c1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a00431c1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560550"/>
            <a:ext cx="7630200" cy="40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Angels we have heard on high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sweetly singing o’er the plains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the mountains in reply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echoing their joyous strains.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Gloria in excelsis Deo.</a:t>
            </a:r>
            <a:b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Gloria in excelsis Deo.</a:t>
            </a:r>
            <a:endParaRPr b="1" i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560550"/>
            <a:ext cx="7630200" cy="40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Shepherds, why this jubilee?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Why these songs of happy cheer?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great brightness did you see?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What glad tidings did you hear?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None/>
            </a:pP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Gloria in excelsis Deo.</a:t>
            </a:r>
            <a:b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Gloria in excelsis Deo.</a:t>
            </a:r>
            <a:endParaRPr b="1" i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560550"/>
            <a:ext cx="7630200" cy="40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See him in a manger laid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whom the angels praise above;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Mary, Joseph, lend your aid,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while we raise our hearts in love.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Gloria in excelsis Deo.</a:t>
            </a:r>
            <a:b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Gloria in excelsis Deo.</a:t>
            </a:r>
            <a:endParaRPr b="1" i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