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Helvetica Neue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.fntdata"/><Relationship Id="rId14" Type="http://schemas.openxmlformats.org/officeDocument/2006/relationships/font" Target="fonts/HelveticaNeue-regular.fntdata"/><Relationship Id="rId17" Type="http://schemas.openxmlformats.org/officeDocument/2006/relationships/font" Target="fonts/HelveticaNeue-boldItalic.fntdata"/><Relationship Id="rId16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44693fc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44693fc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3d3ff5e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3d3ff5e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44693fc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44693fc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f03d3ff5e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f03d3ff5e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f044693fc3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f044693fc3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03d3ff5e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f03d3ff5e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f044693fc3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f044693fc3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came upon the midnight clear,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glorious song of old,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angels bending near the earth,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touch their harps of gold: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“Peace on the earth, to all good will,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heaven the news we bring.”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 in solemn stillness lay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hear the angels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Still through the cloven skies they come,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peaceful wings unfurled;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still their heavenly music floats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O’er all the weary world.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its sad and lowly plains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They bend on hovering wing;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ever o’er its Babel sounds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blessed angels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with the woes of war and strife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world has suffered long;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Beneath the angel-strain have rolled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Two thousand years of wrong;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we who fight the wars hear not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love song which they bring.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hush the noise of battle strife,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hear the angels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875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For, lo! the days are hastening on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By prophet bards foretold,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with the ever-circling years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Comes round the age of gold: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875" y="1209600"/>
            <a:ext cx="76302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peace shall over all the earth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Its ancient splendors fling,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whole world give back the song 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Which now the angels 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